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322" r:id="rId3"/>
    <p:sldId id="323" r:id="rId4"/>
    <p:sldId id="324" r:id="rId5"/>
    <p:sldId id="320" r:id="rId6"/>
    <p:sldId id="315" r:id="rId7"/>
    <p:sldId id="317" r:id="rId8"/>
    <p:sldId id="266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6FE"/>
    <a:srgbClr val="024571"/>
    <a:srgbClr val="022F4E"/>
    <a:srgbClr val="02395E"/>
    <a:srgbClr val="1C6AB2"/>
    <a:srgbClr val="011D3B"/>
    <a:srgbClr val="033364"/>
    <a:srgbClr val="044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3" autoAdjust="0"/>
    <p:restoredTop sz="85692" autoAdjust="0"/>
  </p:normalViewPr>
  <p:slideViewPr>
    <p:cSldViewPr snapToGrid="0">
      <p:cViewPr varScale="1">
        <p:scale>
          <a:sx n="63" d="100"/>
          <a:sy n="63" d="100"/>
        </p:scale>
        <p:origin x="100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8184B-3AAB-45E9-BDC4-5C8BA12408F5}" type="datetimeFigureOut">
              <a:rPr lang="es-CO" smtClean="0"/>
              <a:t>7/02/2025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C2DDD-4019-4BA2-9DFA-58C66C21C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109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C2DDD-4019-4BA2-9DFA-58C66C21CFEE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381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icial/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F4BE07C-9774-4E87-8C2C-B8720EC0E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240" y="3549871"/>
            <a:ext cx="6481157" cy="155531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TÍTULO O NOMBRE DE LA PRESENTACIÓN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2045EB-9AD1-9232-709C-98C7B5B5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240" y="5192212"/>
            <a:ext cx="7063048" cy="4358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5" y="247020"/>
            <a:ext cx="2918669" cy="936121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16BD767-E8E6-432C-B397-5F191572808A}"/>
              </a:ext>
            </a:extLst>
          </p:cNvPr>
          <p:cNvGrpSpPr/>
          <p:nvPr userDrawn="1"/>
        </p:nvGrpSpPr>
        <p:grpSpPr>
          <a:xfrm>
            <a:off x="762240" y="6449275"/>
            <a:ext cx="11429760" cy="311420"/>
            <a:chOff x="762240" y="6544811"/>
            <a:chExt cx="11429760" cy="311420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D94F895-D843-495B-8CD5-AAE5F1A7569D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8070EC99-5C04-41A1-850E-2CF0D1822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754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7E4814F-F0F4-6971-C193-EA3C7BB57A8D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17B3078A-8D7F-4C96-B4B7-4627C9CC1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30059953-EB0C-4B4D-B0F5-E44F0CCF7A30}"/>
              </a:ext>
            </a:extLst>
          </p:cNvPr>
          <p:cNvGrpSpPr/>
          <p:nvPr userDrawn="1"/>
        </p:nvGrpSpPr>
        <p:grpSpPr>
          <a:xfrm>
            <a:off x="762240" y="6449275"/>
            <a:ext cx="11429760" cy="311420"/>
            <a:chOff x="762240" y="6544811"/>
            <a:chExt cx="11429760" cy="311420"/>
          </a:xfrm>
        </p:grpSpPr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52F69393-AF23-40B9-90BB-46C9FA9AB8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B9F417D7-BC9C-41C2-8A15-4C63E2A1F0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625AA67-C637-46D3-A759-B1181C204F01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CF33886-9289-4FA3-A2BD-98B48A628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63408129-5D9F-4D66-807B-2E7C14A2F7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7" y="162492"/>
            <a:ext cx="2918669" cy="96473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EA66D6A-43F4-4865-ACA4-E30B3F0E33A8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1026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036B3638-4D65-4B13-A118-D75191BE222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AD39CB6D-82A7-4E92-A012-676F185402C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E84BF64-411B-45E4-A177-F550305FF7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67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0AFEE53-E19A-45E2-90A1-60ED8EFAB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4E0154D-AFEB-4F9B-B88E-7E328A0F92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1699" y="3844883"/>
            <a:ext cx="10648775" cy="127775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5600"/>
              </a:lnSpc>
              <a:defRPr sz="100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CCA17BF-297F-49C9-905B-331D6B2F2E0E}"/>
              </a:ext>
            </a:extLst>
          </p:cNvPr>
          <p:cNvGrpSpPr/>
          <p:nvPr userDrawn="1"/>
        </p:nvGrpSpPr>
        <p:grpSpPr>
          <a:xfrm>
            <a:off x="762240" y="6462923"/>
            <a:ext cx="11429760" cy="311420"/>
            <a:chOff x="762240" y="6544811"/>
            <a:chExt cx="11429760" cy="311420"/>
          </a:xfrm>
        </p:grpSpPr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DA284306-DD0A-4F77-A36F-1EA8D7D1FA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1EF2A760-C33A-47E7-BCF4-920B95E30B5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D891D4F-C310-44B1-A256-5DE14E824FC4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4BEAB17E-4A80-4E9D-A2DB-8FEE17F37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5267CEAE-CF95-4918-81A3-9616DA95A6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1727" y="5408822"/>
            <a:ext cx="7570273" cy="9234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DFBDA6-7F81-49AB-9E42-3969BA6821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11" y="728501"/>
            <a:ext cx="2106979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08F0ABA-1C72-0357-89C3-3541C488C4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785" y="253537"/>
            <a:ext cx="3064626" cy="7947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5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F23F3CD-8FA5-4E50-8A23-3BE0471563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4960494F-3690-499B-B162-4BF62DDFC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785" y="1095345"/>
            <a:ext cx="7063048" cy="3962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7212D13-6548-4136-A09A-5F077AD7FB3C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1216F2FF-54FA-490F-A90D-1CE0FB0890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01354925-2BDE-4CF4-823D-9B053BB30E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BBFBAD6-D444-4D9F-8474-E06FEF0129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E1FB0AE0-5151-4ABC-AC25-1414DCFC72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873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1B376F43-49CC-B738-5749-D2B234A49A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599" y="412727"/>
            <a:ext cx="3123506" cy="5328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3600" b="1">
                <a:solidFill>
                  <a:srgbClr val="033364"/>
                </a:solidFill>
                <a:latin typeface="+mn-lt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C85DDDF4-4046-BFD3-E40D-1FD4F8985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endParaRPr lang="es-CO" dirty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FEF69921-B2C2-FCF1-AB8B-743E37383F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Contenido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EAF31B3-9FD4-4755-8CD0-6A3EED1917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3C191E6-CA6F-4D45-B0D2-68BA3E106EC3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38D782C7-BE92-466D-99F6-E44978AA6A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3AEE319-0027-4381-A414-FFAECC89827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B4211BD-3B7B-49A9-949C-514339580C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54F55387-3834-4378-B5D7-E75DDDEB50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0920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B774320-97C2-4178-AACE-ABBFF38C6FB1}"/>
              </a:ext>
            </a:extLst>
          </p:cNvPr>
          <p:cNvSpPr/>
          <p:nvPr userDrawn="1"/>
        </p:nvSpPr>
        <p:spPr>
          <a:xfrm>
            <a:off x="-1" y="-81886"/>
            <a:ext cx="12296633" cy="6981746"/>
          </a:xfrm>
          <a:prstGeom prst="rect">
            <a:avLst/>
          </a:prstGeom>
          <a:solidFill>
            <a:srgbClr val="022F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599" y="412727"/>
            <a:ext cx="3123506" cy="5328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36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6DD70E12-38D6-61EB-E85D-A21DADC77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endParaRPr lang="es-CO" dirty="0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80ECBEF-9698-BE28-139F-2C36DD47F4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CO" dirty="0"/>
              <a:t>Contenido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A3D58CE-2BA6-4DD2-8B2F-7A31BA8965AA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20" name="Subtítulo 2">
              <a:extLst>
                <a:ext uri="{FF2B5EF4-FFF2-40B4-BE49-F238E27FC236}">
                  <a16:creationId xmlns:a16="http://schemas.microsoft.com/office/drawing/2014/main" id="{E1983AAA-5220-409D-A317-90796052B88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21" name="Subtítulo 2">
              <a:extLst>
                <a:ext uri="{FF2B5EF4-FFF2-40B4-BE49-F238E27FC236}">
                  <a16:creationId xmlns:a16="http://schemas.microsoft.com/office/drawing/2014/main" id="{F3207FDD-E692-4FD4-826C-AA2C103835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5A4837BB-4271-47ED-9AB1-C3F92D18B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E855D31-6401-4B3A-9D6B-D391019F27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Gráfico 23">
            <a:extLst>
              <a:ext uri="{FF2B5EF4-FFF2-40B4-BE49-F238E27FC236}">
                <a16:creationId xmlns:a16="http://schemas.microsoft.com/office/drawing/2014/main" id="{39A0E6A1-18EB-4BE8-BA6B-0B3599BCB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2A43EE6-8570-4964-86F5-A0B87BFFF6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5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21890CF-BD64-4419-A68E-F5651D062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31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4E03AE-D8DD-4EEB-B111-A72613B8F3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93193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058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A9EFE17-C2A5-4B3B-82B4-FF466156D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114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E866F5-671F-4610-8A8E-857E5D83B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515" y="3844883"/>
            <a:ext cx="9464153" cy="127775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A032C1A-76C8-45C3-8161-AFFE06869691}"/>
              </a:ext>
            </a:extLst>
          </p:cNvPr>
          <p:cNvGrpSpPr/>
          <p:nvPr userDrawn="1"/>
        </p:nvGrpSpPr>
        <p:grpSpPr>
          <a:xfrm>
            <a:off x="762240" y="6462923"/>
            <a:ext cx="11429760" cy="311420"/>
            <a:chOff x="762240" y="6544811"/>
            <a:chExt cx="11429760" cy="311420"/>
          </a:xfrm>
        </p:grpSpPr>
        <p:sp>
          <p:nvSpPr>
            <p:cNvPr id="7" name="Subtítulo 2">
              <a:extLst>
                <a:ext uri="{FF2B5EF4-FFF2-40B4-BE49-F238E27FC236}">
                  <a16:creationId xmlns:a16="http://schemas.microsoft.com/office/drawing/2014/main" id="{052002C2-7864-492B-AA94-45A8A4720E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8" name="Subtítulo 2">
              <a:extLst>
                <a:ext uri="{FF2B5EF4-FFF2-40B4-BE49-F238E27FC236}">
                  <a16:creationId xmlns:a16="http://schemas.microsoft.com/office/drawing/2014/main" id="{0269DCA0-DC5B-441C-B0B6-5EEA6E47B9D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54882FF-452A-408C-AAD0-9D473B70BA97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8DCC7F7-AE0C-49E2-BCEE-9608BEB67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55A1350-B813-496E-A8BD-E8B3B2F3BD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5" y="247020"/>
            <a:ext cx="2918669" cy="93612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6DF18DB5-EC63-4BCD-853D-53F3FAD8E8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621727" y="5408822"/>
            <a:ext cx="7570273" cy="9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5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21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92" r:id="rId6"/>
    <p:sldLayoutId id="2147483693" r:id="rId7"/>
    <p:sldLayoutId id="2147483694" r:id="rId8"/>
    <p:sldLayoutId id="2147483690" r:id="rId9"/>
    <p:sldLayoutId id="2147483695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4DB7DCC-F6A4-59CF-3481-0AE0C34A1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CO" dirty="0" smtClean="0"/>
              <a:t>JUNIPER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25779E5-6A75-46E0-ACD4-D63D2DD976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2240" y="5144710"/>
            <a:ext cx="7062788" cy="2063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effectLst/>
                <a:latin typeface="Lato" panose="020F0502020204030203" pitchFamily="34" charset="0"/>
              </a:rPr>
              <a:t>MY. FUYO </a:t>
            </a:r>
            <a:r>
              <a:rPr lang="en-US" sz="1600" b="0" i="0" u="none" strike="noStrike" dirty="0" smtClean="0">
                <a:effectLst/>
                <a:latin typeface="Lato" panose="020F0502020204030203" pitchFamily="34" charset="0"/>
              </a:rPr>
              <a:t>RODRIGUEZ GIOVANNY</a:t>
            </a:r>
          </a:p>
          <a:p>
            <a:r>
              <a:rPr lang="es-ES" sz="1600" b="0" i="0" u="none" strike="noStrike" dirty="0" smtClean="0">
                <a:effectLst/>
                <a:latin typeface="Lato" panose="020F0502020204030203" pitchFamily="34" charset="0"/>
              </a:rPr>
              <a:t>MY. GRANJA SANCHEZ DIEGO</a:t>
            </a:r>
            <a:endParaRPr lang="en-US" sz="1600" b="0" i="0" u="none" strike="noStrike" dirty="0" smtClean="0">
              <a:effectLst/>
              <a:latin typeface="Lato" panose="020F0502020204030203" pitchFamily="34" charset="0"/>
            </a:endParaRPr>
          </a:p>
          <a:p>
            <a:r>
              <a:rPr lang="es-ES" sz="1600" dirty="0" smtClean="0">
                <a:latin typeface="Lato" panose="020F0502020204030203" pitchFamily="34" charset="0"/>
              </a:rPr>
              <a:t>MY GOMEZ RODRIGUEZ MAURICIO</a:t>
            </a:r>
          </a:p>
          <a:p>
            <a:r>
              <a:rPr lang="es-ES" sz="1600" b="0" i="0" u="none" strike="noStrike" dirty="0" smtClean="0">
                <a:effectLst/>
                <a:latin typeface="Lato" panose="020F0502020204030203" pitchFamily="34" charset="0"/>
              </a:rPr>
              <a:t>MY REY CASTIBLANCO CARLOS</a:t>
            </a:r>
            <a:endParaRPr lang="en-US" sz="1600" b="0" i="0" u="none" strike="noStrike" dirty="0">
              <a:effectLst/>
              <a:latin typeface="Lato" panose="020F0502020204030203" pitchFamily="34" charset="0"/>
            </a:endParaRPr>
          </a:p>
          <a:p>
            <a:endParaRPr lang="en-US" sz="1600" dirty="0">
              <a:latin typeface="Lato" panose="020F0502020204030203" pitchFamily="34" charset="0"/>
            </a:endParaRPr>
          </a:p>
          <a:p>
            <a:endParaRPr lang="es-ES_tradnl" sz="1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8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27">
        <p:fade/>
      </p:transition>
    </mc:Choice>
    <mc:Fallback>
      <p:transition spd="med" advTm="48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1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55926" y="372781"/>
            <a:ext cx="9701634" cy="568783"/>
          </a:xfrm>
        </p:spPr>
        <p:txBody>
          <a:bodyPr/>
          <a:lstStyle/>
          <a:p>
            <a:r>
              <a:rPr lang="es-ES" dirty="0" smtClean="0"/>
              <a:t>JUNIPER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42" y="941564"/>
            <a:ext cx="10273918" cy="530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2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JUNIPER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ángulo 10"/>
          <p:cNvSpPr/>
          <p:nvPr/>
        </p:nvSpPr>
        <p:spPr>
          <a:xfrm>
            <a:off x="914399" y="993700"/>
            <a:ext cx="10672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ctr"/>
            <a:r>
              <a:rPr lang="es-ES" dirty="0">
                <a:solidFill>
                  <a:srgbClr val="001D35"/>
                </a:solidFill>
                <a:latin typeface="Google Sans"/>
              </a:rPr>
              <a:t> </a:t>
            </a:r>
            <a:endParaRPr lang="es-ES" b="0" i="0" dirty="0">
              <a:solidFill>
                <a:srgbClr val="001D35"/>
              </a:solidFill>
              <a:effectLst/>
              <a:latin typeface="Google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06" y="993700"/>
            <a:ext cx="10352194" cy="502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264" y="1095345"/>
            <a:ext cx="5205405" cy="4756815"/>
          </a:xfrm>
          <a:prstGeom prst="rect">
            <a:avLst/>
          </a:prstGeom>
        </p:spPr>
      </p:pic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3</a:t>
            </a:r>
            <a:endParaRPr lang="en-U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PROXY ARP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6" y="1095345"/>
            <a:ext cx="5703478" cy="48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5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4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TECNICA DE EXPLOTACION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78" y="3268521"/>
            <a:ext cx="3235722" cy="2362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283" y="1069771"/>
            <a:ext cx="3049268" cy="304926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682" y="1326058"/>
            <a:ext cx="2749534" cy="16582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912" y="3550920"/>
            <a:ext cx="6690088" cy="301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7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5</a:t>
            </a:r>
            <a:endParaRPr lang="en-U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 DENEGACION DE SERVICIOS </a:t>
            </a:r>
            <a:r>
              <a:rPr lang="es-ES" dirty="0" err="1" smtClean="0"/>
              <a:t>DDoS</a:t>
            </a:r>
            <a:r>
              <a:rPr lang="es-ES" dirty="0" smtClean="0"/>
              <a:t> 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ángulo 10"/>
          <p:cNvSpPr/>
          <p:nvPr/>
        </p:nvSpPr>
        <p:spPr>
          <a:xfrm>
            <a:off x="914399" y="993700"/>
            <a:ext cx="10672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ctr"/>
            <a:r>
              <a:rPr lang="es-ES" dirty="0">
                <a:solidFill>
                  <a:srgbClr val="001D35"/>
                </a:solidFill>
                <a:latin typeface="Google Sans"/>
              </a:rPr>
              <a:t> </a:t>
            </a:r>
            <a:endParaRPr lang="es-ES" b="0" i="0" dirty="0">
              <a:solidFill>
                <a:srgbClr val="001D35"/>
              </a:solidFill>
              <a:effectLst/>
              <a:latin typeface="Google San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53" y="941564"/>
            <a:ext cx="4846247" cy="529560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04" y="921346"/>
            <a:ext cx="5594933" cy="53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1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27796" y="4012442"/>
            <a:ext cx="9676263" cy="1189829"/>
          </a:xfrm>
        </p:spPr>
        <p:txBody>
          <a:bodyPr/>
          <a:lstStyle/>
          <a:p>
            <a:r>
              <a:rPr lang="es-ES" sz="11800" dirty="0"/>
              <a:t>Preguntas</a:t>
            </a:r>
            <a:endParaRPr lang="en-US" sz="11800" dirty="0"/>
          </a:p>
        </p:txBody>
      </p:sp>
    </p:spTree>
    <p:extLst>
      <p:ext uri="{BB962C8B-B14F-4D97-AF65-F5344CB8AC3E}">
        <p14:creationId xmlns:p14="http://schemas.microsoft.com/office/powerpoint/2010/main" val="17367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4053383"/>
            <a:ext cx="12192000" cy="1066998"/>
          </a:xfrm>
          <a:prstGeom prst="rect">
            <a:avLst/>
          </a:prstGeom>
        </p:spPr>
        <p:txBody>
          <a:bodyPr/>
          <a:lstStyle/>
          <a:p>
            <a:r>
              <a:rPr lang="es-ES" sz="9800" dirty="0"/>
              <a:t>Gracias</a:t>
            </a:r>
            <a:endParaRPr lang="en-US" sz="9800" dirty="0"/>
          </a:p>
        </p:txBody>
      </p:sp>
    </p:spTree>
    <p:extLst>
      <p:ext uri="{BB962C8B-B14F-4D97-AF65-F5344CB8AC3E}">
        <p14:creationId xmlns:p14="http://schemas.microsoft.com/office/powerpoint/2010/main" val="306299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5091</TotalTime>
  <Words>39</Words>
  <Application>Microsoft Office PowerPoint</Application>
  <PresentationFormat>Panorámica</PresentationFormat>
  <Paragraphs>20</Paragraphs>
  <Slides>8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Lato</vt:lpstr>
      <vt:lpstr>Tema de Office</vt:lpstr>
      <vt:lpstr>JUNIPER </vt:lpstr>
      <vt:lpstr>JUNIPER</vt:lpstr>
      <vt:lpstr>JUNIPER</vt:lpstr>
      <vt:lpstr>PROXY ARP</vt:lpstr>
      <vt:lpstr>TECNICA DE EXPLOTACION</vt:lpstr>
      <vt:lpstr> DENEGACION DE SERVICIOS DDoS </vt:lpstr>
      <vt:lpstr>Preguntas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PS. ANDREA LICETH GOMEZ PARADA</dc:creator>
  <cp:lastModifiedBy>Usuario de Windows</cp:lastModifiedBy>
  <cp:revision>136</cp:revision>
  <dcterms:created xsi:type="dcterms:W3CDTF">2022-12-15T16:57:41Z</dcterms:created>
  <dcterms:modified xsi:type="dcterms:W3CDTF">2025-02-07T12:07:09Z</dcterms:modified>
</cp:coreProperties>
</file>